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94FB-D6E3-4EB4-9891-D0D3F9BF343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88A2-0047-44F9-93AE-4FBEAA30C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94FB-D6E3-4EB4-9891-D0D3F9BF343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88A2-0047-44F9-93AE-4FBEAA30C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94FB-D6E3-4EB4-9891-D0D3F9BF343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88A2-0047-44F9-93AE-4FBEAA30C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94FB-D6E3-4EB4-9891-D0D3F9BF343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88A2-0047-44F9-93AE-4FBEAA30C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94FB-D6E3-4EB4-9891-D0D3F9BF343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88A2-0047-44F9-93AE-4FBEAA30C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94FB-D6E3-4EB4-9891-D0D3F9BF343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88A2-0047-44F9-93AE-4FBEAA30C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94FB-D6E3-4EB4-9891-D0D3F9BF343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88A2-0047-44F9-93AE-4FBEAA30C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94FB-D6E3-4EB4-9891-D0D3F9BF343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88A2-0047-44F9-93AE-4FBEAA30C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94FB-D6E3-4EB4-9891-D0D3F9BF343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88A2-0047-44F9-93AE-4FBEAA30C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94FB-D6E3-4EB4-9891-D0D3F9BF343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88A2-0047-44F9-93AE-4FBEAA30C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594FB-D6E3-4EB4-9891-D0D3F9BF343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88A2-0047-44F9-93AE-4FBEAA30C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594FB-D6E3-4EB4-9891-D0D3F9BF343C}" type="datetimeFigureOut">
              <a:rPr lang="en-US" smtClean="0"/>
              <a:t>7/24/2011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A88A2-0047-44F9-93AE-4FBEAA30CE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Philippians 2:1-2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1 Is there any encouragement from belonging to Christ? Any comfort from his love? Any fellowship together in the Spirit? Are your hearts tender and compassionate?</a:t>
            </a:r>
          </a:p>
          <a:p>
            <a:pPr>
              <a:buNone/>
            </a:pPr>
            <a:r>
              <a:rPr lang="en-US" dirty="0" smtClean="0"/>
              <a:t>2 Then make me truly happy by </a:t>
            </a:r>
            <a:r>
              <a:rPr lang="en-US" b="1" dirty="0" smtClean="0">
                <a:solidFill>
                  <a:srgbClr val="00B050"/>
                </a:solidFill>
              </a:rPr>
              <a:t>agreeing wholeheartedly with each other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loving one another</a:t>
            </a:r>
            <a:r>
              <a:rPr lang="en-US" dirty="0" smtClean="0"/>
              <a:t>, and </a:t>
            </a:r>
            <a:r>
              <a:rPr lang="en-US" b="1" dirty="0" smtClean="0">
                <a:solidFill>
                  <a:srgbClr val="00B050"/>
                </a:solidFill>
              </a:rPr>
              <a:t>working together with one mind and purpose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1 </a:t>
            </a:r>
            <a:r>
              <a:rPr lang="ko-KR" altLang="en-US" dirty="0" smtClean="0"/>
              <a:t>그러므로 그리스도 안에 무슨 권면이나 사랑의 무슨 위로나 성령의 무슨 교제나 긍휼이나 자비가 있거든  </a:t>
            </a:r>
          </a:p>
          <a:p>
            <a:pPr>
              <a:buNone/>
            </a:pPr>
            <a:r>
              <a:rPr lang="en-US" altLang="ko-KR" dirty="0" smtClean="0"/>
              <a:t>2</a:t>
            </a:r>
            <a:r>
              <a:rPr lang="ko-KR" altLang="en-US" b="1" dirty="0" smtClean="0">
                <a:solidFill>
                  <a:srgbClr val="00B050"/>
                </a:solidFill>
              </a:rPr>
              <a:t>마음을 같이하여</a:t>
            </a:r>
            <a:r>
              <a:rPr lang="en-US" altLang="ko-KR" dirty="0" smtClean="0"/>
              <a:t>, </a:t>
            </a:r>
            <a:r>
              <a:rPr lang="ko-KR" altLang="en-US" b="1" dirty="0" smtClean="0">
                <a:solidFill>
                  <a:srgbClr val="00B050"/>
                </a:solidFill>
              </a:rPr>
              <a:t>같은 사랑을 가지고</a:t>
            </a:r>
            <a:r>
              <a:rPr lang="en-US" altLang="ko-KR" dirty="0" smtClean="0"/>
              <a:t>, </a:t>
            </a:r>
            <a:r>
              <a:rPr lang="ko-KR" altLang="en-US" b="1" dirty="0" smtClean="0">
                <a:solidFill>
                  <a:srgbClr val="00B050"/>
                </a:solidFill>
              </a:rPr>
              <a:t>뜻을 합하며</a:t>
            </a:r>
            <a:r>
              <a:rPr lang="en-US" altLang="ko-KR" dirty="0" smtClean="0"/>
              <a:t>, </a:t>
            </a:r>
            <a:r>
              <a:rPr lang="ko-KR" altLang="en-US" b="1" dirty="0" smtClean="0">
                <a:solidFill>
                  <a:srgbClr val="00B050"/>
                </a:solidFill>
              </a:rPr>
              <a:t>한마음을 품어 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Philippians 2:1-2</vt:lpstr>
    </vt:vector>
  </TitlesOfParts>
  <Company>XP SP3 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Philippians 2:1-2</dc:title>
  <dc:creator>USER1</dc:creator>
  <cp:lastModifiedBy>USER1</cp:lastModifiedBy>
  <cp:revision>1</cp:revision>
  <dcterms:created xsi:type="dcterms:W3CDTF">2011-07-24T17:22:30Z</dcterms:created>
  <dcterms:modified xsi:type="dcterms:W3CDTF">2011-07-24T17:24:51Z</dcterms:modified>
</cp:coreProperties>
</file>